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1E5A1A-EB7C-4F9C-8ECE-BB3F571D81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Tua cruz, ó Cristo, </a:t>
            </a:r>
          </a:p>
          <a:p>
            <a:r>
              <a:rPr lang="pt-BR" dirty="0"/>
              <a:t>Descansa o meu viver; </a:t>
            </a:r>
          </a:p>
          <a:p>
            <a:r>
              <a:rPr lang="pt-BR" dirty="0"/>
              <a:t>Miraculosa fonte </a:t>
            </a:r>
          </a:p>
          <a:p>
            <a:r>
              <a:rPr lang="pt-BR" dirty="0"/>
              <a:t>De graça e de poder,</a:t>
            </a:r>
          </a:p>
        </p:txBody>
      </p:sp>
    </p:spTree>
    <p:extLst>
      <p:ext uri="{BB962C8B-B14F-4D97-AF65-F5344CB8AC3E}">
        <p14:creationId xmlns:p14="http://schemas.microsoft.com/office/powerpoint/2010/main" val="360307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34C1FB-8BBA-4A00-8DD3-60ED5E37E3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Reconfortante abrigo </a:t>
            </a:r>
          </a:p>
          <a:p>
            <a:r>
              <a:rPr lang="pt-BR" dirty="0"/>
              <a:t>Ao triste coração,</a:t>
            </a:r>
          </a:p>
          <a:p>
            <a:r>
              <a:rPr lang="pt-BR" dirty="0"/>
              <a:t>Que anseia, solitário, </a:t>
            </a:r>
          </a:p>
          <a:p>
            <a:r>
              <a:rPr lang="pt-BR" dirty="0"/>
              <a:t>Buscando proteção.</a:t>
            </a:r>
          </a:p>
        </p:txBody>
      </p:sp>
    </p:spTree>
    <p:extLst>
      <p:ext uri="{BB962C8B-B14F-4D97-AF65-F5344CB8AC3E}">
        <p14:creationId xmlns:p14="http://schemas.microsoft.com/office/powerpoint/2010/main" val="57600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EE4131-C45B-40EC-9600-16475388A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Na Tua cruz, ó Cristo, </a:t>
            </a:r>
          </a:p>
          <a:p>
            <a:r>
              <a:rPr lang="pt-BR" dirty="0"/>
              <a:t>O amor se engrandeceu; </a:t>
            </a:r>
          </a:p>
          <a:p>
            <a:r>
              <a:rPr lang="pt-BR" dirty="0"/>
              <a:t>Potente e majestoso, </a:t>
            </a:r>
          </a:p>
          <a:p>
            <a:r>
              <a:rPr lang="pt-BR" dirty="0"/>
              <a:t>Seus braços me estendeu.</a:t>
            </a:r>
          </a:p>
        </p:txBody>
      </p:sp>
    </p:spTree>
    <p:extLst>
      <p:ext uri="{BB962C8B-B14F-4D97-AF65-F5344CB8AC3E}">
        <p14:creationId xmlns:p14="http://schemas.microsoft.com/office/powerpoint/2010/main" val="4038147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AB414-A102-421C-883C-6BB01DF35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 as Tuas mãos feridas </a:t>
            </a:r>
          </a:p>
          <a:p>
            <a:r>
              <a:rPr lang="pt-BR" dirty="0"/>
              <a:t>Gotejam sobre mim </a:t>
            </a:r>
          </a:p>
          <a:p>
            <a:r>
              <a:rPr lang="pt-BR" dirty="0"/>
              <a:t>O sangue tão precioso </a:t>
            </a:r>
          </a:p>
          <a:p>
            <a:r>
              <a:rPr lang="pt-BR" dirty="0"/>
              <a:t>Que ao meu penar põe fim.</a:t>
            </a:r>
          </a:p>
        </p:txBody>
      </p:sp>
    </p:spTree>
    <p:extLst>
      <p:ext uri="{BB962C8B-B14F-4D97-AF65-F5344CB8AC3E}">
        <p14:creationId xmlns:p14="http://schemas.microsoft.com/office/powerpoint/2010/main" val="326855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EC2A32-983A-4C8D-960E-D8CF35B9F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Tua cruz, ó Cristo, </a:t>
            </a:r>
          </a:p>
          <a:p>
            <a:r>
              <a:rPr lang="pt-BR" dirty="0"/>
              <a:t>É glória e é redenção </a:t>
            </a:r>
          </a:p>
          <a:p>
            <a:r>
              <a:rPr lang="pt-BR" dirty="0"/>
              <a:t>De quantos pecadores </a:t>
            </a:r>
          </a:p>
          <a:p>
            <a:r>
              <a:rPr lang="pt-BR" dirty="0"/>
              <a:t>A Ti, chorando, vão, </a:t>
            </a:r>
          </a:p>
        </p:txBody>
      </p:sp>
    </p:spTree>
    <p:extLst>
      <p:ext uri="{BB962C8B-B14F-4D97-AF65-F5344CB8AC3E}">
        <p14:creationId xmlns:p14="http://schemas.microsoft.com/office/powerpoint/2010/main" val="241910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PROTEÇÃO SOB A CRUZ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443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2723B1-CBD5-45FF-ADD5-41AA84FBEF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nada possuindo </a:t>
            </a:r>
          </a:p>
          <a:p>
            <a:r>
              <a:rPr lang="pt-BR" dirty="0"/>
              <a:t>De mérito e louvor, </a:t>
            </a:r>
          </a:p>
          <a:p>
            <a:r>
              <a:rPr lang="pt-BR" dirty="0"/>
              <a:t>Confiam tão somente </a:t>
            </a:r>
          </a:p>
          <a:p>
            <a:r>
              <a:rPr lang="pt-BR" dirty="0"/>
              <a:t>No Teu bondoso amor.</a:t>
            </a:r>
          </a:p>
        </p:txBody>
      </p:sp>
    </p:spTree>
    <p:extLst>
      <p:ext uri="{BB962C8B-B14F-4D97-AF65-F5344CB8AC3E}">
        <p14:creationId xmlns:p14="http://schemas.microsoft.com/office/powerpoint/2010/main" val="68921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67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PROTEÇÃO SOB A CRUZ</vt:lpstr>
      <vt:lpstr>PROTEÇÃO SOB A CRUZ</vt:lpstr>
      <vt:lpstr>PROTEÇÃO SOB A CRUZ</vt:lpstr>
      <vt:lpstr>PROTEÇÃO SOB A CRUZ</vt:lpstr>
      <vt:lpstr>PROTEÇÃO SOB A CRUZ</vt:lpstr>
      <vt:lpstr>PROTEÇÃO SOB A CRUZ</vt:lpstr>
      <vt:lpstr>PROTEÇÃO SOB A CRUZ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23</cp:revision>
  <dcterms:created xsi:type="dcterms:W3CDTF">2019-03-12T19:19:25Z</dcterms:created>
  <dcterms:modified xsi:type="dcterms:W3CDTF">2019-06-12T23:00:12Z</dcterms:modified>
</cp:coreProperties>
</file>